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3" r:id="rId3"/>
    <p:sldId id="279" r:id="rId4"/>
    <p:sldId id="309" r:id="rId5"/>
    <p:sldId id="310" r:id="rId6"/>
    <p:sldId id="311" r:id="rId7"/>
    <p:sldId id="316" r:id="rId8"/>
    <p:sldId id="272" r:id="rId9"/>
    <p:sldId id="315" r:id="rId10"/>
    <p:sldId id="291" r:id="rId11"/>
    <p:sldId id="292" r:id="rId12"/>
  </p:sldIdLst>
  <p:sldSz cx="12192000" cy="6858000"/>
  <p:notesSz cx="7099300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2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6357" autoAdjust="0"/>
  </p:normalViewPr>
  <p:slideViewPr>
    <p:cSldViewPr snapToGrid="0">
      <p:cViewPr varScale="1">
        <p:scale>
          <a:sx n="98" d="100"/>
          <a:sy n="98" d="100"/>
        </p:scale>
        <p:origin x="102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76363" cy="513507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21296" y="3"/>
            <a:ext cx="3076363" cy="513507"/>
          </a:xfrm>
          <a:prstGeom prst="rect">
            <a:avLst/>
          </a:prstGeom>
        </p:spPr>
        <p:txBody>
          <a:bodyPr vert="horz" lIns="94760" tIns="47380" rIns="94760" bIns="47380" rtlCol="0"/>
          <a:lstStyle>
            <a:lvl1pPr algn="r">
              <a:defRPr sz="1200"/>
            </a:lvl1pPr>
          </a:lstStyle>
          <a:p>
            <a:fld id="{602DFF79-F098-4B29-BB2F-8CCD3E43AD7E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721109"/>
            <a:ext cx="3076363" cy="513506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21296" y="9721109"/>
            <a:ext cx="3076363" cy="513506"/>
          </a:xfrm>
          <a:prstGeom prst="rect">
            <a:avLst/>
          </a:prstGeom>
        </p:spPr>
        <p:txBody>
          <a:bodyPr vert="horz" lIns="94760" tIns="47380" rIns="94760" bIns="47380" rtlCol="0" anchor="b"/>
          <a:lstStyle>
            <a:lvl1pPr algn="r">
              <a:defRPr sz="1200"/>
            </a:lvl1pPr>
          </a:lstStyle>
          <a:p>
            <a:fld id="{DF214798-0DBA-4FF0-BA07-9A3C15E75D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46607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780" cy="51388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385" y="1"/>
            <a:ext cx="3076780" cy="513883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2214BA2F-5047-4F53-B6E7-688C45779CCC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7938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590" y="4926096"/>
            <a:ext cx="5680121" cy="4029789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0732"/>
            <a:ext cx="3076780" cy="51388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385" y="9720732"/>
            <a:ext cx="3076780" cy="51388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940A97F9-9651-4D67-8BD9-CFAAA88EC85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0442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F3E75-7011-4521-9FC2-5B1D9F4F382C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14DF0-84E6-4E53-9D83-76C10A6B72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5727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F3E75-7011-4521-9FC2-5B1D9F4F382C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14DF0-84E6-4E53-9D83-76C10A6B72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5034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F3E75-7011-4521-9FC2-5B1D9F4F382C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14DF0-84E6-4E53-9D83-76C10A6B72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687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F3E75-7011-4521-9FC2-5B1D9F4F382C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14DF0-84E6-4E53-9D83-76C10A6B72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8656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F3E75-7011-4521-9FC2-5B1D9F4F382C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14DF0-84E6-4E53-9D83-76C10A6B72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009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F3E75-7011-4521-9FC2-5B1D9F4F382C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14DF0-84E6-4E53-9D83-76C10A6B72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4240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F3E75-7011-4521-9FC2-5B1D9F4F382C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14DF0-84E6-4E53-9D83-76C10A6B72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749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F3E75-7011-4521-9FC2-5B1D9F4F382C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14DF0-84E6-4E53-9D83-76C10A6B72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6529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F3E75-7011-4521-9FC2-5B1D9F4F382C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14DF0-84E6-4E53-9D83-76C10A6B72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1798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F3E75-7011-4521-9FC2-5B1D9F4F382C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14DF0-84E6-4E53-9D83-76C10A6B72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4809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F3E75-7011-4521-9FC2-5B1D9F4F382C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14DF0-84E6-4E53-9D83-76C10A6B72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6680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F3E75-7011-4521-9FC2-5B1D9F4F382C}" type="datetimeFigureOut">
              <a:rPr lang="ko-KR" altLang="en-US" smtClean="0"/>
              <a:t>2021-01-28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14DF0-84E6-4E53-9D83-76C10A6B72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11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818356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BEST-I </a:t>
            </a:r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이용 </a:t>
            </a:r>
            <a:r>
              <a:rPr lang="ko-KR" altLang="en-US" sz="6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매뉴얼 </a:t>
            </a:r>
            <a:r>
              <a:rPr lang="en-US" altLang="ko-K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HSD</a:t>
            </a:r>
            <a:r>
              <a:rPr lang="ko-KR" altLang="en-US" sz="6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엔진</a:t>
            </a:r>
            <a:endParaRPr lang="ko-KR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834019"/>
            <a:ext cx="1170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2021.01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시스템 개발 적용 </a:t>
            </a:r>
            <a:r>
              <a:rPr lang="en-US" altLang="ko-K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</a:t>
            </a:r>
            <a:endParaRPr lang="ko-KR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그림 6" descr="cid:image002.png@01D3CB65.935590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85" y="5588395"/>
            <a:ext cx="1855149" cy="122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837415"/>
            <a:ext cx="1219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43400" lvl="8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2" action="ppaction://hlinksldjump"/>
              </a:rPr>
              <a:t>주문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2" action="ppaction://hlinksldjump"/>
              </a:rPr>
              <a:t>(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2" action="ppaction://hlinksldjump"/>
              </a:rPr>
              <a:t>발주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2" action="ppaction://hlinksldjump"/>
              </a:rPr>
              <a:t>)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343400" lvl="8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3" action="ppaction://hlinksldjump"/>
              </a:rPr>
              <a:t>신규견적 의뢰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343400" lvl="8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4" action="ppaction://hlinksldjump"/>
              </a:rPr>
              <a:t>기타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4" action="ppaction://hlinksldjump"/>
              </a:rPr>
              <a:t>기능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48643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목 차</a:t>
            </a:r>
            <a:endParaRPr lang="en-US" altLang="ko-KR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그림 6" descr="cid:image002.png@01D3CB65.9355903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85" y="5588395"/>
            <a:ext cx="1855149" cy="122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92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81835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BEST-I </a:t>
            </a:r>
            <a:r>
              <a:rPr lang="ko-KR" alt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상품주문</a:t>
            </a:r>
            <a:endParaRPr lang="ko-KR" alt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그림 3" descr="cid:image002.png@01D3CB65.935590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85" y="5588395"/>
            <a:ext cx="1855149" cy="122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00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r="1143"/>
          <a:stretch/>
        </p:blipFill>
        <p:spPr>
          <a:xfrm>
            <a:off x="0" y="493844"/>
            <a:ext cx="12052570" cy="45405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5538456"/>
            <a:ext cx="105093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ko-KR" sz="2800" b="1" dirty="0" smtClean="0">
                <a:latin typeface="+mj-lt"/>
              </a:rPr>
              <a:t>1. </a:t>
            </a:r>
            <a:r>
              <a:rPr lang="ko-KR" altLang="en-US" sz="2800" b="1" dirty="0" smtClean="0">
                <a:latin typeface="+mj-lt"/>
              </a:rPr>
              <a:t>상품검색방법</a:t>
            </a:r>
            <a:endParaRPr lang="en-US" altLang="ko-KR" sz="2800" b="1" dirty="0">
              <a:latin typeface="+mj-lt"/>
            </a:endParaRPr>
          </a:p>
          <a:p>
            <a:pPr lvl="1"/>
            <a:r>
              <a:rPr lang="en-US" altLang="ko-KR" sz="2400" dirty="0">
                <a:latin typeface="+mj-lt"/>
              </a:rPr>
              <a:t>1</a:t>
            </a:r>
            <a:r>
              <a:rPr lang="en-US" altLang="ko-KR" sz="2400" dirty="0" smtClean="0">
                <a:latin typeface="+mj-lt"/>
              </a:rPr>
              <a:t>) </a:t>
            </a:r>
            <a:r>
              <a:rPr lang="ko-KR" altLang="en-US" sz="2400" smtClean="0">
                <a:latin typeface="+mj-lt"/>
              </a:rPr>
              <a:t> 상품검색클릭</a:t>
            </a:r>
            <a:endParaRPr lang="ko-KR" altLang="en-US" sz="2400" dirty="0">
              <a:latin typeface="+mj-lt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280400" y="0"/>
            <a:ext cx="214630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 descr="cid:image002.png@01D3CB65.93559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85" y="5588395"/>
            <a:ext cx="1855149" cy="122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1641385" y="671120"/>
            <a:ext cx="511729" cy="2462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9786" y="982263"/>
            <a:ext cx="543057" cy="2438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8605" y="530310"/>
            <a:ext cx="1811275" cy="21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2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45" y="209774"/>
            <a:ext cx="12192000" cy="5461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6082840"/>
            <a:ext cx="10509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ko-KR" sz="2800" b="1" dirty="0" smtClean="0">
                <a:latin typeface="+mj-lt"/>
              </a:rPr>
              <a:t>2. </a:t>
            </a:r>
            <a:r>
              <a:rPr lang="ko-KR" altLang="en-US" sz="2800" dirty="0" err="1" smtClean="0">
                <a:latin typeface="+mj-lt"/>
              </a:rPr>
              <a:t>구매희망</a:t>
            </a:r>
            <a:r>
              <a:rPr lang="ko-KR" altLang="en-US" sz="2800" dirty="0" smtClean="0">
                <a:latin typeface="+mj-lt"/>
              </a:rPr>
              <a:t> 상품 선택 </a:t>
            </a:r>
            <a:r>
              <a:rPr lang="en-US" altLang="ko-KR" sz="2800" dirty="0" smtClean="0">
                <a:latin typeface="+mj-lt"/>
              </a:rPr>
              <a:t>&gt; </a:t>
            </a:r>
            <a:r>
              <a:rPr lang="ko-KR" altLang="en-US" sz="2800" b="1" dirty="0" smtClean="0">
                <a:latin typeface="+mj-lt"/>
              </a:rPr>
              <a:t>장바구니 담기</a:t>
            </a:r>
            <a:endParaRPr lang="en-US" altLang="ko-KR" sz="2000" b="1" dirty="0">
              <a:latin typeface="+mj-lt"/>
            </a:endParaRPr>
          </a:p>
        </p:txBody>
      </p:sp>
      <p:pic>
        <p:nvPicPr>
          <p:cNvPr id="7" name="그림 6" descr="cid:image002.png@01D3CB65.93559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85" y="5588395"/>
            <a:ext cx="1855149" cy="122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11151210" y="671119"/>
            <a:ext cx="610155" cy="228692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0903" y="3703"/>
            <a:ext cx="1915384" cy="46592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45" y="469632"/>
            <a:ext cx="816034" cy="20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7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5890733"/>
            <a:ext cx="10509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ko-KR" sz="2800" b="1" dirty="0" smtClean="0">
                <a:latin typeface="+mj-lt"/>
              </a:rPr>
              <a:t>3. </a:t>
            </a:r>
            <a:r>
              <a:rPr lang="ko-KR" altLang="en-US" sz="2800" dirty="0" err="1" smtClean="0">
                <a:latin typeface="+mj-lt"/>
              </a:rPr>
              <a:t>주문관리</a:t>
            </a:r>
            <a:r>
              <a:rPr lang="ko-KR" altLang="en-US" sz="2800" dirty="0" smtClean="0">
                <a:latin typeface="+mj-lt"/>
              </a:rPr>
              <a:t> </a:t>
            </a:r>
            <a:r>
              <a:rPr lang="en-US" altLang="ko-KR" sz="2800" dirty="0" smtClean="0">
                <a:latin typeface="+mj-lt"/>
              </a:rPr>
              <a:t>&gt; </a:t>
            </a:r>
            <a:r>
              <a:rPr lang="ko-KR" altLang="en-US" sz="2800" dirty="0" smtClean="0">
                <a:latin typeface="+mj-lt"/>
              </a:rPr>
              <a:t>장바구니 보기 </a:t>
            </a:r>
            <a:r>
              <a:rPr lang="en-US" altLang="ko-KR" sz="2800" dirty="0" smtClean="0">
                <a:latin typeface="+mj-lt"/>
              </a:rPr>
              <a:t>&gt; </a:t>
            </a:r>
            <a:r>
              <a:rPr lang="ko-KR" altLang="en-US" sz="2800" dirty="0" smtClean="0">
                <a:latin typeface="+mj-lt"/>
              </a:rPr>
              <a:t>수량</a:t>
            </a:r>
            <a:r>
              <a:rPr lang="en-US" altLang="ko-KR" sz="2800" dirty="0" smtClean="0">
                <a:latin typeface="+mj-lt"/>
              </a:rPr>
              <a:t>, </a:t>
            </a:r>
            <a:r>
              <a:rPr lang="ko-KR" altLang="en-US" sz="2800" dirty="0" smtClean="0">
                <a:latin typeface="+mj-lt"/>
              </a:rPr>
              <a:t>요청사항 입력 </a:t>
            </a:r>
            <a:r>
              <a:rPr lang="en-US" altLang="ko-KR" sz="2800" dirty="0" smtClean="0">
                <a:latin typeface="+mj-lt"/>
              </a:rPr>
              <a:t>&gt;</a:t>
            </a:r>
            <a:r>
              <a:rPr lang="ko-KR" altLang="en-US" sz="2800" dirty="0" smtClean="0">
                <a:latin typeface="+mj-lt"/>
              </a:rPr>
              <a:t> </a:t>
            </a:r>
            <a:r>
              <a:rPr lang="ko-KR" altLang="en-US" sz="2800" b="1" dirty="0" smtClean="0">
                <a:latin typeface="+mj-lt"/>
              </a:rPr>
              <a:t>주문</a:t>
            </a:r>
            <a:endParaRPr lang="en-US" altLang="ko-KR" sz="2000" b="1" dirty="0">
              <a:latin typeface="+mj-lt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092509" y="1"/>
            <a:ext cx="2146300" cy="19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09446" y="2011679"/>
            <a:ext cx="379574" cy="121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209446" y="2228851"/>
            <a:ext cx="768194" cy="15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8208166" y="1966913"/>
            <a:ext cx="768194" cy="1628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8200546" y="2228850"/>
            <a:ext cx="768194" cy="156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 descr="cid:image002.png@01D3CB65.935590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85" y="5588395"/>
            <a:ext cx="1855149" cy="122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" y="43335"/>
            <a:ext cx="12163425" cy="4048125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 flipV="1">
            <a:off x="10296522" y="3504283"/>
            <a:ext cx="851437" cy="40227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/>
          <a:srcRect l="2986" t="15039" r="92933" b="83076"/>
          <a:stretch/>
        </p:blipFill>
        <p:spPr>
          <a:xfrm>
            <a:off x="28575" y="778633"/>
            <a:ext cx="1162662" cy="181094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897" y="1"/>
            <a:ext cx="1284265" cy="585787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2275" y="43335"/>
            <a:ext cx="2408110" cy="58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3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cid:image002.png@01D3CB65.935590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85" y="5588395"/>
            <a:ext cx="1855149" cy="122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5890733"/>
            <a:ext cx="1098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ko-KR" sz="2800" b="1" dirty="0">
                <a:latin typeface="+mj-lt"/>
              </a:rPr>
              <a:t>4</a:t>
            </a:r>
            <a:r>
              <a:rPr lang="en-US" altLang="ko-KR" sz="2800" b="1" dirty="0" smtClean="0">
                <a:latin typeface="+mj-lt"/>
              </a:rPr>
              <a:t>. </a:t>
            </a:r>
            <a:r>
              <a:rPr lang="ko-KR" altLang="en-US" sz="2800" b="1" smtClean="0">
                <a:latin typeface="+mj-lt"/>
              </a:rPr>
              <a:t>대량서비스 </a:t>
            </a:r>
            <a:r>
              <a:rPr lang="en-US" altLang="ko-KR" sz="2800" b="1" dirty="0" smtClean="0">
                <a:latin typeface="+mj-lt"/>
              </a:rPr>
              <a:t>: </a:t>
            </a:r>
            <a:r>
              <a:rPr lang="ko-KR" altLang="en-US" sz="2800" smtClean="0">
                <a:latin typeface="+mj-lt"/>
              </a:rPr>
              <a:t>양식다운받기</a:t>
            </a:r>
            <a:r>
              <a:rPr lang="en-US" altLang="ko-KR" sz="2800" dirty="0" smtClean="0">
                <a:latin typeface="+mj-lt"/>
              </a:rPr>
              <a:t>&gt; </a:t>
            </a:r>
            <a:r>
              <a:rPr lang="ko-KR" altLang="en-US" sz="2800" smtClean="0">
                <a:latin typeface="+mj-lt"/>
              </a:rPr>
              <a:t>필수값입력</a:t>
            </a:r>
            <a:r>
              <a:rPr lang="en-US" altLang="ko-KR" sz="2800" dirty="0" smtClean="0">
                <a:latin typeface="+mj-lt"/>
              </a:rPr>
              <a:t> &gt;</a:t>
            </a:r>
            <a:r>
              <a:rPr lang="ko-KR" altLang="en-US" sz="2800" smtClean="0"/>
              <a:t>엑셀 </a:t>
            </a:r>
            <a:r>
              <a:rPr lang="ko-KR" altLang="en-US" sz="2800"/>
              <a:t>업로드 </a:t>
            </a:r>
            <a:r>
              <a:rPr lang="en-US" altLang="ko-KR" sz="2800" dirty="0" smtClean="0">
                <a:latin typeface="+mj-lt"/>
              </a:rPr>
              <a:t>&gt;</a:t>
            </a:r>
            <a:r>
              <a:rPr lang="ko-KR" altLang="en-US" sz="2800" smtClean="0">
                <a:latin typeface="+mj-lt"/>
              </a:rPr>
              <a:t> </a:t>
            </a:r>
            <a:r>
              <a:rPr lang="ko-KR" altLang="en-US" sz="2800" b="1" dirty="0" smtClean="0">
                <a:latin typeface="+mj-lt"/>
              </a:rPr>
              <a:t>주문</a:t>
            </a:r>
            <a:endParaRPr lang="en-US" altLang="ko-KR" sz="2000" b="1" dirty="0">
              <a:latin typeface="+mj-lt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092509" y="1"/>
            <a:ext cx="2146300" cy="19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09446" y="2011679"/>
            <a:ext cx="379574" cy="121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3209446" y="2228851"/>
            <a:ext cx="768194" cy="156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8208166" y="1966913"/>
            <a:ext cx="768194" cy="1628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8200546" y="2228850"/>
            <a:ext cx="768194" cy="156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 flipV="1">
            <a:off x="10296522" y="3504283"/>
            <a:ext cx="851437" cy="40227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68" y="755171"/>
            <a:ext cx="11335966" cy="4210128"/>
          </a:xfrm>
          <a:prstGeom prst="rect">
            <a:avLst/>
          </a:prstGeom>
        </p:spPr>
      </p:pic>
      <p:sp>
        <p:nvSpPr>
          <p:cNvPr id="22" name="직사각형 21"/>
          <p:cNvSpPr/>
          <p:nvPr/>
        </p:nvSpPr>
        <p:spPr>
          <a:xfrm flipV="1">
            <a:off x="4185390" y="4163881"/>
            <a:ext cx="757342" cy="3519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3395769" y="4163881"/>
            <a:ext cx="757342" cy="3519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334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81835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BEST-I </a:t>
            </a:r>
            <a:r>
              <a:rPr lang="ko-KR" altLang="en-US" sz="4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신규견적</a:t>
            </a:r>
            <a:endParaRPr lang="ko-KR" altLang="en-US" sz="48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그림 3" descr="cid:image002.png@01D3CB65.935590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85" y="5588395"/>
            <a:ext cx="1855149" cy="122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115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6034455"/>
            <a:ext cx="10509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ko-KR" sz="2400" b="1" dirty="0" smtClean="0">
                <a:latin typeface="+mj-lt"/>
              </a:rPr>
              <a:t>1. </a:t>
            </a:r>
            <a:r>
              <a:rPr lang="ko-KR" altLang="en-US" sz="2400" smtClean="0">
                <a:latin typeface="+mj-lt"/>
              </a:rPr>
              <a:t>상품검색 </a:t>
            </a:r>
            <a:r>
              <a:rPr lang="en-US" altLang="ko-KR" sz="2400" dirty="0" smtClean="0">
                <a:latin typeface="+mj-lt"/>
              </a:rPr>
              <a:t>&gt; </a:t>
            </a:r>
            <a:r>
              <a:rPr lang="ko-KR" altLang="en-US" sz="2400" smtClean="0">
                <a:latin typeface="+mj-lt"/>
              </a:rPr>
              <a:t>품목코드입력 후 검색 </a:t>
            </a:r>
            <a:r>
              <a:rPr lang="en-US" altLang="ko-KR" sz="2400" dirty="0" smtClean="0">
                <a:latin typeface="+mj-lt"/>
              </a:rPr>
              <a:t>&gt; </a:t>
            </a:r>
            <a:r>
              <a:rPr lang="ko-KR" altLang="en-US" sz="2400"/>
              <a:t>상품 선택</a:t>
            </a:r>
            <a:r>
              <a:rPr lang="ko-KR" altLang="en-US" sz="2400" smtClean="0">
                <a:latin typeface="+mj-lt"/>
              </a:rPr>
              <a:t> </a:t>
            </a:r>
            <a:r>
              <a:rPr lang="en-US" altLang="ko-KR" sz="2400" dirty="0" smtClean="0">
                <a:latin typeface="+mj-lt"/>
              </a:rPr>
              <a:t>&gt; </a:t>
            </a:r>
            <a:r>
              <a:rPr lang="ko-KR" altLang="en-US" sz="2400" smtClean="0">
                <a:latin typeface="+mj-lt"/>
              </a:rPr>
              <a:t>신규견적의뢰</a:t>
            </a:r>
            <a:endParaRPr lang="ko-KR" altLang="en-US" sz="2000" dirty="0">
              <a:latin typeface="+mj-lt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280400" y="0"/>
            <a:ext cx="2146300" cy="21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8204200" y="24771"/>
            <a:ext cx="2146300" cy="19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 descr="cid:image002.png@01D3CB65.935590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85" y="5588395"/>
            <a:ext cx="1855149" cy="122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989076" y="2162087"/>
            <a:ext cx="180698" cy="2186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758731" y="899754"/>
            <a:ext cx="912124" cy="3162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0" y="252426"/>
            <a:ext cx="12192000" cy="4879995"/>
            <a:chOff x="0" y="252426"/>
            <a:chExt cx="12192000" cy="4879995"/>
          </a:xfrm>
        </p:grpSpPr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61751"/>
              <a:ext cx="12192000" cy="4870670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31325" y="252426"/>
              <a:ext cx="2343150" cy="438150"/>
            </a:xfrm>
            <a:prstGeom prst="rect">
              <a:avLst/>
            </a:prstGeom>
          </p:spPr>
        </p:pic>
      </p:grpSp>
      <p:sp>
        <p:nvSpPr>
          <p:cNvPr id="16" name="직사각형 15"/>
          <p:cNvSpPr/>
          <p:nvPr/>
        </p:nvSpPr>
        <p:spPr>
          <a:xfrm>
            <a:off x="11453863" y="2952957"/>
            <a:ext cx="684234" cy="26939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14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818356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BEST-I </a:t>
            </a:r>
            <a:r>
              <a:rPr lang="ko-KR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기타 기능 </a:t>
            </a:r>
            <a:r>
              <a:rPr lang="en-US" altLang="ko-K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_ </a:t>
            </a:r>
            <a:r>
              <a:rPr lang="ko-KR" alt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화면조정</a:t>
            </a:r>
            <a:endParaRPr lang="ko-KR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그림 3" descr="cid:image002.png@01D3CB65.935590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85" y="5588395"/>
            <a:ext cx="1855149" cy="122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026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8208166" y="36975"/>
            <a:ext cx="2146300" cy="190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6328566" y="1549400"/>
            <a:ext cx="2146300" cy="120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10706100" y="1818639"/>
            <a:ext cx="594464" cy="1117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0354466" y="3806493"/>
            <a:ext cx="570710" cy="1428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0354466" y="3579019"/>
            <a:ext cx="570710" cy="1428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0" y="2003838"/>
            <a:ext cx="10509337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altLang="ko-KR" sz="2400" b="1" dirty="0" smtClean="0"/>
              <a:t>*BEST-I </a:t>
            </a:r>
            <a:r>
              <a:rPr lang="ko-KR" altLang="en-US" sz="2400" b="1" smtClean="0"/>
              <a:t>화면 활용 방법</a:t>
            </a:r>
            <a:endParaRPr lang="en-US" altLang="ko-KR" sz="2400" b="1" dirty="0"/>
          </a:p>
          <a:p>
            <a:pPr lvl="1"/>
            <a:endParaRPr lang="en-US" altLang="ko-K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/>
            <a:r>
              <a:rPr lang="ko-KR" altLang="en-US" sz="2000" b="1" dirty="0" smtClean="0">
                <a:solidFill>
                  <a:srgbClr val="0070C0"/>
                </a:solidFill>
                <a:latin typeface="+mj-lt"/>
              </a:rPr>
              <a:t>숨기기</a:t>
            </a:r>
            <a:endParaRPr lang="en-US" altLang="ko-KR" sz="2000" b="1" dirty="0" smtClean="0">
              <a:solidFill>
                <a:srgbClr val="0070C0"/>
              </a:solidFill>
              <a:latin typeface="+mj-lt"/>
            </a:endParaRPr>
          </a:p>
          <a:p>
            <a:pPr lvl="1"/>
            <a:r>
              <a:rPr lang="ko-KR" altLang="en-US" sz="2000" dirty="0" smtClean="0">
                <a:latin typeface="+mj-lt"/>
              </a:rPr>
              <a:t>예</a:t>
            </a:r>
            <a:r>
              <a:rPr lang="en-US" altLang="ko-KR" sz="2000" dirty="0" smtClean="0">
                <a:latin typeface="+mj-lt"/>
              </a:rPr>
              <a:t>: ‘</a:t>
            </a:r>
            <a:r>
              <a:rPr lang="ko-KR" altLang="en-US" sz="2000" smtClean="0">
                <a:latin typeface="+mj-lt"/>
              </a:rPr>
              <a:t>사업부</a:t>
            </a:r>
            <a:r>
              <a:rPr lang="en-US" altLang="ko-KR" sz="2000" dirty="0" smtClean="0">
                <a:latin typeface="+mj-lt"/>
              </a:rPr>
              <a:t>’</a:t>
            </a:r>
            <a:r>
              <a:rPr lang="ko-KR" altLang="en-US" sz="2000" smtClean="0">
                <a:latin typeface="+mj-lt"/>
              </a:rPr>
              <a:t> </a:t>
            </a:r>
            <a:r>
              <a:rPr lang="ko-KR" altLang="en-US" sz="2000" dirty="0" smtClean="0">
                <a:latin typeface="+mj-lt"/>
              </a:rPr>
              <a:t>항목이 불필요할 경우</a:t>
            </a:r>
            <a:endParaRPr lang="en-US" altLang="ko-KR" sz="2000" dirty="0" smtClean="0">
              <a:latin typeface="+mj-lt"/>
            </a:endParaRPr>
          </a:p>
          <a:p>
            <a:pPr lvl="1"/>
            <a:r>
              <a:rPr lang="ko-KR" altLang="en-US" sz="2000" dirty="0" smtClean="0">
                <a:latin typeface="+mj-lt"/>
              </a:rPr>
              <a:t>사업부 메뉴 </a:t>
            </a:r>
            <a:r>
              <a:rPr lang="en-US" altLang="ko-KR" sz="2000" dirty="0" smtClean="0">
                <a:latin typeface="+mj-lt"/>
              </a:rPr>
              <a:t>&gt;</a:t>
            </a:r>
            <a:r>
              <a:rPr lang="ko-KR" altLang="en-US" sz="2000" smtClean="0">
                <a:latin typeface="+mj-lt"/>
              </a:rPr>
              <a:t> 마우스 우측버튼 </a:t>
            </a:r>
            <a:r>
              <a:rPr lang="en-US" altLang="ko-KR" sz="2000" dirty="0" smtClean="0">
                <a:latin typeface="+mj-lt"/>
              </a:rPr>
              <a:t>&gt; </a:t>
            </a:r>
            <a:r>
              <a:rPr lang="ko-KR" altLang="en-US" sz="2000" smtClean="0">
                <a:latin typeface="+mj-lt"/>
              </a:rPr>
              <a:t>숨기기 </a:t>
            </a:r>
            <a:r>
              <a:rPr lang="en-US" altLang="ko-KR" sz="2000" dirty="0" smtClean="0">
                <a:latin typeface="+mj-lt"/>
              </a:rPr>
              <a:t>&gt; </a:t>
            </a:r>
            <a:r>
              <a:rPr lang="ko-KR" altLang="en-US" sz="2000" b="1" smtClean="0">
                <a:latin typeface="+mj-lt"/>
              </a:rPr>
              <a:t>현재상태저장</a:t>
            </a:r>
            <a:endParaRPr lang="en-US" altLang="ko-KR" sz="2000" b="1" dirty="0">
              <a:latin typeface="+mj-lt"/>
            </a:endParaRPr>
          </a:p>
          <a:p>
            <a:pPr lvl="1"/>
            <a:endParaRPr lang="en-US" altLang="ko-KR" sz="2000" dirty="0" smtClean="0">
              <a:latin typeface="+mj-lt"/>
            </a:endParaRPr>
          </a:p>
          <a:p>
            <a:pPr lvl="1"/>
            <a:r>
              <a:rPr lang="ko-KR" altLang="en-US" sz="2000" b="1" dirty="0" err="1" smtClean="0">
                <a:solidFill>
                  <a:srgbClr val="0070C0"/>
                </a:solidFill>
              </a:rPr>
              <a:t>숨기기취소</a:t>
            </a:r>
            <a:endParaRPr lang="en-US" altLang="ko-KR" sz="2000" b="1" dirty="0" smtClean="0">
              <a:solidFill>
                <a:srgbClr val="0070C0"/>
              </a:solidFill>
            </a:endParaRPr>
          </a:p>
          <a:p>
            <a:pPr lvl="1"/>
            <a:r>
              <a:rPr lang="ko-KR" altLang="en-US" sz="2000" dirty="0" smtClean="0">
                <a:latin typeface="+mj-lt"/>
              </a:rPr>
              <a:t>숨긴 메뉴를 다시 나타나게 하고 싶은 경우</a:t>
            </a:r>
            <a:endParaRPr lang="en-US" altLang="ko-KR" sz="2000" dirty="0" smtClean="0">
              <a:latin typeface="+mj-lt"/>
            </a:endParaRPr>
          </a:p>
          <a:p>
            <a:pPr lvl="1"/>
            <a:r>
              <a:rPr lang="ko-KR" altLang="en-US" sz="2000" dirty="0" smtClean="0">
                <a:latin typeface="+mj-lt"/>
              </a:rPr>
              <a:t>메뉴 우측버튼 </a:t>
            </a:r>
            <a:r>
              <a:rPr lang="en-US" altLang="ko-KR" sz="2000" dirty="0" smtClean="0">
                <a:latin typeface="+mj-lt"/>
              </a:rPr>
              <a:t>&gt; </a:t>
            </a:r>
            <a:r>
              <a:rPr lang="ko-KR" altLang="en-US" sz="2000" smtClean="0">
                <a:latin typeface="+mj-lt"/>
              </a:rPr>
              <a:t>숨기기취소 </a:t>
            </a:r>
            <a:r>
              <a:rPr lang="en-US" altLang="ko-KR" sz="2000" dirty="0" smtClean="0">
                <a:latin typeface="+mj-lt"/>
              </a:rPr>
              <a:t>&gt; </a:t>
            </a:r>
            <a:r>
              <a:rPr lang="ko-KR" altLang="en-US" sz="2000" b="1" smtClean="0">
                <a:latin typeface="+mj-lt"/>
              </a:rPr>
              <a:t>현재상태저장</a:t>
            </a:r>
            <a:endParaRPr lang="en-US" altLang="ko-KR" sz="2000" dirty="0" smtClean="0">
              <a:latin typeface="+mj-lt"/>
            </a:endParaRPr>
          </a:p>
          <a:p>
            <a:pPr lvl="1"/>
            <a:endParaRPr lang="en-US" altLang="ko-KR" sz="2000" dirty="0">
              <a:latin typeface="+mj-lt"/>
            </a:endParaRPr>
          </a:p>
          <a:p>
            <a:pPr lvl="1"/>
            <a:r>
              <a:rPr lang="ko-KR" altLang="en-US" sz="2000" b="1" dirty="0" smtClean="0">
                <a:solidFill>
                  <a:srgbClr val="0070C0"/>
                </a:solidFill>
              </a:rPr>
              <a:t>옮기기</a:t>
            </a:r>
            <a:endParaRPr lang="en-US" altLang="ko-KR" sz="2000" b="1" dirty="0">
              <a:solidFill>
                <a:srgbClr val="0070C0"/>
              </a:solidFill>
            </a:endParaRPr>
          </a:p>
          <a:p>
            <a:pPr lvl="1"/>
            <a:r>
              <a:rPr lang="ko-KR" altLang="en-US" sz="2000" dirty="0"/>
              <a:t>예</a:t>
            </a:r>
            <a:r>
              <a:rPr lang="en-US" altLang="ko-KR" sz="2000" dirty="0"/>
              <a:t>: </a:t>
            </a:r>
            <a:r>
              <a:rPr lang="en-US" altLang="ko-KR" sz="2000" dirty="0" smtClean="0"/>
              <a:t>‘</a:t>
            </a:r>
            <a:r>
              <a:rPr lang="ko-KR" altLang="en-US" sz="2000" smtClean="0"/>
              <a:t>주문번호</a:t>
            </a:r>
            <a:r>
              <a:rPr lang="en-US" altLang="ko-KR" sz="2000" dirty="0" smtClean="0"/>
              <a:t>’</a:t>
            </a:r>
            <a:r>
              <a:rPr lang="ko-KR" altLang="en-US" sz="2000" smtClean="0"/>
              <a:t>를 </a:t>
            </a:r>
            <a:r>
              <a:rPr lang="en-US" altLang="ko-KR" sz="2000" dirty="0" smtClean="0"/>
              <a:t>‘</a:t>
            </a:r>
            <a:r>
              <a:rPr lang="ko-KR" altLang="en-US" sz="2000" smtClean="0"/>
              <a:t>주문상태</a:t>
            </a:r>
            <a:r>
              <a:rPr lang="en-US" altLang="ko-KR" sz="2000" dirty="0" smtClean="0"/>
              <a:t>’</a:t>
            </a:r>
            <a:r>
              <a:rPr lang="ko-KR" altLang="en-US" sz="2000" smtClean="0"/>
              <a:t> 앞으로 끌고 온 뒤 메뉴 </a:t>
            </a:r>
            <a:r>
              <a:rPr lang="ko-KR" altLang="en-US" sz="2000" dirty="0" smtClean="0"/>
              <a:t>우측버튼 </a:t>
            </a:r>
            <a:r>
              <a:rPr lang="en-US" altLang="ko-KR" sz="2000" dirty="0"/>
              <a:t>&gt; </a:t>
            </a:r>
            <a:r>
              <a:rPr lang="ko-KR" altLang="en-US" sz="2000" b="1" smtClean="0"/>
              <a:t>현재상태저장</a:t>
            </a:r>
            <a:endParaRPr lang="en-US" altLang="ko-KR" sz="2000" b="1" dirty="0" smtClean="0"/>
          </a:p>
          <a:p>
            <a:pPr lvl="1"/>
            <a:endParaRPr lang="ko-KR" altLang="en-US" sz="2000" dirty="0">
              <a:latin typeface="+mj-lt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90472" t="40658" r="3166" b="42519"/>
          <a:stretch/>
        </p:blipFill>
        <p:spPr>
          <a:xfrm>
            <a:off x="7877765" y="2075560"/>
            <a:ext cx="2762056" cy="282679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l="56826" t="37575" r="5948" b="54149"/>
          <a:stretch/>
        </p:blipFill>
        <p:spPr>
          <a:xfrm>
            <a:off x="0" y="36975"/>
            <a:ext cx="11798441" cy="1015211"/>
          </a:xfrm>
          <a:prstGeom prst="rect">
            <a:avLst/>
          </a:prstGeom>
        </p:spPr>
      </p:pic>
      <p:pic>
        <p:nvPicPr>
          <p:cNvPr id="11" name="그림 10" descr="cid:image002.png@01D3CB65.935590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385" y="5588395"/>
            <a:ext cx="1855149" cy="122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6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135</Words>
  <Application>Microsoft Office PowerPoint</Application>
  <PresentationFormat>와이드스크린</PresentationFormat>
  <Paragraphs>27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Owner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Owner</dc:creator>
  <cp:lastModifiedBy>user</cp:lastModifiedBy>
  <cp:revision>35</cp:revision>
  <cp:lastPrinted>2019-08-13T05:35:23Z</cp:lastPrinted>
  <dcterms:created xsi:type="dcterms:W3CDTF">2016-02-03T00:41:48Z</dcterms:created>
  <dcterms:modified xsi:type="dcterms:W3CDTF">2021-01-28T04:59:02Z</dcterms:modified>
</cp:coreProperties>
</file>