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62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분류체계 API 매뉴얼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 err="1"/>
              <a:t>품명</a:t>
            </a:r>
            <a:r>
              <a:rPr dirty="0"/>
              <a:t>/</a:t>
            </a:r>
            <a:r>
              <a:rPr dirty="0" err="1"/>
              <a:t>규격</a:t>
            </a:r>
            <a:r>
              <a:rPr dirty="0"/>
              <a:t> </a:t>
            </a:r>
            <a:r>
              <a:rPr dirty="0" err="1"/>
              <a:t>기반</a:t>
            </a:r>
            <a:r>
              <a:rPr dirty="0"/>
              <a:t> </a:t>
            </a:r>
            <a:r>
              <a:rPr dirty="0" err="1"/>
              <a:t>자동</a:t>
            </a:r>
            <a:r>
              <a:rPr dirty="0"/>
              <a:t> </a:t>
            </a:r>
            <a:r>
              <a:rPr dirty="0" err="1"/>
              <a:t>세분류</a:t>
            </a:r>
            <a:r>
              <a:rPr dirty="0"/>
              <a:t> </a:t>
            </a:r>
            <a:r>
              <a:rPr dirty="0" err="1"/>
              <a:t>매핑</a:t>
            </a:r>
            <a:endParaRPr dirty="0"/>
          </a:p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0A2D64"/>
                </a:solidFill>
              </a:defRPr>
            </a:pPr>
            <a:r>
              <a:rPr dirty="0" err="1"/>
              <a:t>분류체계</a:t>
            </a:r>
            <a:r>
              <a:rPr dirty="0"/>
              <a:t> </a:t>
            </a:r>
            <a:r>
              <a:rPr dirty="0" smtClean="0"/>
              <a:t>API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731520" y="1828800"/>
            <a:ext cx="7772400" cy="3580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/>
              <a:t>• </a:t>
            </a:r>
            <a:r>
              <a:rPr dirty="0" err="1"/>
              <a:t>신규</a:t>
            </a:r>
            <a:r>
              <a:rPr dirty="0"/>
              <a:t> </a:t>
            </a:r>
            <a:r>
              <a:rPr dirty="0" err="1"/>
              <a:t>요청</a:t>
            </a:r>
            <a:r>
              <a:rPr dirty="0"/>
              <a:t> </a:t>
            </a:r>
            <a:r>
              <a:rPr dirty="0" err="1"/>
              <a:t>품목</a:t>
            </a:r>
            <a:r>
              <a:rPr dirty="0"/>
              <a:t> </a:t>
            </a:r>
            <a:r>
              <a:rPr dirty="0" err="1"/>
              <a:t>화면에서</a:t>
            </a:r>
            <a:r>
              <a:rPr dirty="0"/>
              <a:t> </a:t>
            </a:r>
            <a:r>
              <a:rPr dirty="0" err="1"/>
              <a:t>품명</a:t>
            </a:r>
            <a:r>
              <a:rPr dirty="0"/>
              <a:t>/</a:t>
            </a:r>
            <a:r>
              <a:rPr dirty="0" err="1"/>
              <a:t>규격</a:t>
            </a:r>
            <a:r>
              <a:rPr dirty="0"/>
              <a:t> </a:t>
            </a:r>
            <a:r>
              <a:rPr dirty="0" err="1"/>
              <a:t>자동</a:t>
            </a:r>
            <a:r>
              <a:rPr dirty="0"/>
              <a:t> </a:t>
            </a:r>
            <a:r>
              <a:rPr dirty="0" err="1"/>
              <a:t>정규화</a:t>
            </a:r>
            <a:r>
              <a:rPr dirty="0"/>
              <a:t> 후 </a:t>
            </a:r>
            <a:r>
              <a:rPr dirty="0" err="1"/>
              <a:t>최대</a:t>
            </a:r>
            <a:r>
              <a:rPr dirty="0"/>
              <a:t> 5개 </a:t>
            </a:r>
            <a:r>
              <a:rPr dirty="0" err="1"/>
              <a:t>분류체계</a:t>
            </a:r>
            <a:r>
              <a:rPr dirty="0"/>
              <a:t> </a:t>
            </a:r>
            <a:r>
              <a:rPr dirty="0" err="1"/>
              <a:t>자동</a:t>
            </a:r>
            <a:r>
              <a:rPr dirty="0"/>
              <a:t> </a:t>
            </a:r>
            <a:r>
              <a:rPr dirty="0" err="1"/>
              <a:t>매핑</a:t>
            </a: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/>
              <a:t>• </a:t>
            </a:r>
            <a:r>
              <a:rPr dirty="0" err="1"/>
              <a:t>처리</a:t>
            </a:r>
            <a:r>
              <a:rPr dirty="0"/>
              <a:t> </a:t>
            </a:r>
            <a:r>
              <a:rPr dirty="0" err="1"/>
              <a:t>순서</a:t>
            </a:r>
            <a:r>
              <a:rPr dirty="0"/>
              <a:t>:</a:t>
            </a:r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/>
              <a:t>   1. </a:t>
            </a:r>
            <a:r>
              <a:rPr dirty="0" err="1"/>
              <a:t>품명</a:t>
            </a:r>
            <a:r>
              <a:rPr dirty="0"/>
              <a:t> </a:t>
            </a:r>
            <a:r>
              <a:rPr dirty="0" err="1"/>
              <a:t>기준</a:t>
            </a:r>
            <a:r>
              <a:rPr dirty="0"/>
              <a:t> </a:t>
            </a:r>
            <a:r>
              <a:rPr dirty="0" err="1"/>
              <a:t>정규화</a:t>
            </a:r>
            <a:r>
              <a:rPr dirty="0"/>
              <a:t> → </a:t>
            </a:r>
            <a:r>
              <a:rPr dirty="0" err="1" smtClean="0"/>
              <a:t>검색</a:t>
            </a:r>
            <a:r>
              <a:rPr lang="en-US" dirty="0" smtClean="0"/>
              <a:t> </a:t>
            </a:r>
            <a:r>
              <a:rPr lang="en-US" altLang="ko-KR" dirty="0"/>
              <a:t>(</a:t>
            </a:r>
            <a:r>
              <a:rPr lang="ko-KR" altLang="en-US" dirty="0" err="1"/>
              <a:t>미검색</a:t>
            </a:r>
            <a:r>
              <a:rPr lang="ko-KR" altLang="en-US" dirty="0"/>
              <a:t> 시</a:t>
            </a:r>
            <a:r>
              <a:rPr lang="en-US" altLang="ko-KR" dirty="0"/>
              <a:t>)</a:t>
            </a: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/>
              <a:t>   2. </a:t>
            </a:r>
            <a:r>
              <a:rPr dirty="0" err="1"/>
              <a:t>규격</a:t>
            </a:r>
            <a:r>
              <a:rPr dirty="0"/>
              <a:t> </a:t>
            </a:r>
            <a:r>
              <a:rPr dirty="0" err="1"/>
              <a:t>기준</a:t>
            </a:r>
            <a:r>
              <a:rPr dirty="0"/>
              <a:t> </a:t>
            </a:r>
            <a:r>
              <a:rPr dirty="0" err="1"/>
              <a:t>정규화</a:t>
            </a:r>
            <a:r>
              <a:rPr dirty="0"/>
              <a:t> → </a:t>
            </a:r>
            <a:r>
              <a:rPr dirty="0" err="1" smtClean="0"/>
              <a:t>검색</a:t>
            </a: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/>
              <a:t>   3. </a:t>
            </a:r>
            <a:r>
              <a:rPr dirty="0" err="1"/>
              <a:t>유사도</a:t>
            </a:r>
            <a:r>
              <a:rPr dirty="0"/>
              <a:t> </a:t>
            </a:r>
            <a:r>
              <a:rPr dirty="0" err="1"/>
              <a:t>높은</a:t>
            </a:r>
            <a:r>
              <a:rPr dirty="0"/>
              <a:t> </a:t>
            </a:r>
            <a:r>
              <a:rPr dirty="0" err="1"/>
              <a:t>상위</a:t>
            </a:r>
            <a:r>
              <a:rPr dirty="0"/>
              <a:t> 5개 </a:t>
            </a:r>
            <a:r>
              <a:rPr dirty="0" err="1"/>
              <a:t>세분류</a:t>
            </a:r>
            <a:r>
              <a:rPr dirty="0"/>
              <a:t> </a:t>
            </a:r>
            <a:r>
              <a:rPr dirty="0" err="1"/>
              <a:t>매핑</a:t>
            </a: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/>
              <a:t>• </a:t>
            </a:r>
            <a:r>
              <a:rPr dirty="0" err="1"/>
              <a:t>영문</a:t>
            </a:r>
            <a:r>
              <a:rPr dirty="0"/>
              <a:t> </a:t>
            </a:r>
            <a:r>
              <a:rPr dirty="0" err="1"/>
              <a:t>품명</a:t>
            </a:r>
            <a:r>
              <a:rPr dirty="0"/>
              <a:t>/</a:t>
            </a:r>
            <a:r>
              <a:rPr dirty="0" err="1"/>
              <a:t>규격</a:t>
            </a:r>
            <a:r>
              <a:rPr dirty="0"/>
              <a:t> </a:t>
            </a:r>
            <a:r>
              <a:rPr dirty="0" err="1"/>
              <a:t>자동</a:t>
            </a:r>
            <a:r>
              <a:rPr dirty="0"/>
              <a:t> </a:t>
            </a:r>
            <a:r>
              <a:rPr dirty="0" err="1"/>
              <a:t>치환</a:t>
            </a:r>
            <a:r>
              <a:rPr dirty="0"/>
              <a:t> → </a:t>
            </a:r>
            <a:r>
              <a:rPr dirty="0" err="1"/>
              <a:t>사전</a:t>
            </a:r>
            <a:r>
              <a:rPr dirty="0"/>
              <a:t> </a:t>
            </a:r>
            <a:r>
              <a:rPr dirty="0" err="1" smtClean="0"/>
              <a:t>필요</a:t>
            </a:r>
            <a:endParaRPr lang="en-US" dirty="0" smtClean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lang="en-US" altLang="ko-KR" dirty="0"/>
              <a:t>• </a:t>
            </a:r>
            <a:r>
              <a:rPr lang="ko-KR" altLang="en-US" dirty="0" err="1" smtClean="0"/>
              <a:t>불용어</a:t>
            </a:r>
            <a:r>
              <a:rPr lang="ko-KR" altLang="en-US" dirty="0" smtClean="0"/>
              <a:t> 제거 </a:t>
            </a:r>
            <a:r>
              <a:rPr lang="ko-KR" altLang="en-US" dirty="0"/>
              <a:t>→ 사전 </a:t>
            </a:r>
            <a:r>
              <a:rPr lang="ko-KR" altLang="en-US" dirty="0" smtClean="0"/>
              <a:t>필요</a:t>
            </a: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/>
              <a:t>• </a:t>
            </a:r>
            <a:r>
              <a:rPr dirty="0" err="1"/>
              <a:t>매핑</a:t>
            </a:r>
            <a:r>
              <a:rPr dirty="0"/>
              <a:t> </a:t>
            </a:r>
            <a:r>
              <a:rPr dirty="0" err="1"/>
              <a:t>실패</a:t>
            </a:r>
            <a:r>
              <a:rPr dirty="0"/>
              <a:t> 시: </a:t>
            </a:r>
            <a:r>
              <a:rPr lang="ko-KR" altLang="en-US" dirty="0" smtClean="0"/>
              <a:t>기존과 동일하게 </a:t>
            </a:r>
            <a:r>
              <a:rPr dirty="0" err="1" smtClean="0"/>
              <a:t>수동</a:t>
            </a:r>
            <a:r>
              <a:rPr dirty="0" smtClean="0"/>
              <a:t> </a:t>
            </a:r>
            <a:r>
              <a:rPr dirty="0" err="1"/>
              <a:t>검색</a:t>
            </a:r>
            <a:r>
              <a:rPr dirty="0"/>
              <a:t> </a:t>
            </a:r>
            <a:r>
              <a:rPr dirty="0" smtClean="0"/>
              <a:t>매</a:t>
            </a:r>
            <a:r>
              <a:rPr lang="ko-KR" altLang="en-US" dirty="0" smtClean="0"/>
              <a:t>핑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0A2D64"/>
                </a:solidFill>
              </a:defRPr>
            </a:pPr>
            <a:r>
              <a:rPr dirty="0" err="1"/>
              <a:t>예시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731520" y="936248"/>
            <a:ext cx="777240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/>
              <a:t>• </a:t>
            </a:r>
            <a:r>
              <a:rPr dirty="0" err="1"/>
              <a:t>품명</a:t>
            </a:r>
            <a:r>
              <a:rPr dirty="0"/>
              <a:t>: GP/</a:t>
            </a:r>
            <a:r>
              <a:rPr dirty="0" err="1"/>
              <a:t>비닐커튼</a:t>
            </a:r>
            <a:r>
              <a:rPr dirty="0"/>
              <a:t>/1620*1720*1320</a:t>
            </a:r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/>
              <a:t>• </a:t>
            </a:r>
            <a:r>
              <a:rPr dirty="0" err="1"/>
              <a:t>규격</a:t>
            </a:r>
            <a:r>
              <a:rPr dirty="0"/>
              <a:t>: </a:t>
            </a:r>
            <a:r>
              <a:rPr dirty="0" err="1"/>
              <a:t>비닐커튼</a:t>
            </a:r>
            <a:r>
              <a:rPr dirty="0"/>
              <a:t>/1620*1720*1320</a:t>
            </a:r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/>
              <a:t>• </a:t>
            </a:r>
            <a:r>
              <a:rPr dirty="0" err="1"/>
              <a:t>정규화</a:t>
            </a:r>
            <a:r>
              <a:rPr dirty="0"/>
              <a:t> </a:t>
            </a:r>
            <a:r>
              <a:rPr dirty="0" err="1"/>
              <a:t>키워드</a:t>
            </a:r>
            <a:r>
              <a:rPr dirty="0"/>
              <a:t>: </a:t>
            </a:r>
            <a:r>
              <a:rPr dirty="0" err="1"/>
              <a:t>gp</a:t>
            </a:r>
            <a:r>
              <a:rPr dirty="0"/>
              <a:t>, </a:t>
            </a:r>
            <a:r>
              <a:rPr dirty="0" err="1"/>
              <a:t>비닐커튼</a:t>
            </a:r>
            <a:r>
              <a:rPr dirty="0"/>
              <a:t>, </a:t>
            </a:r>
            <a:r>
              <a:rPr dirty="0" err="1"/>
              <a:t>비닐</a:t>
            </a:r>
            <a:r>
              <a:rPr dirty="0"/>
              <a:t>, </a:t>
            </a:r>
            <a:r>
              <a:rPr dirty="0" err="1"/>
              <a:t>커튼</a:t>
            </a: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/>
              <a:t>• </a:t>
            </a:r>
            <a:r>
              <a:rPr lang="ko-KR" altLang="en-US" dirty="0" smtClean="0"/>
              <a:t>키워드 기준 유사도 </a:t>
            </a:r>
            <a:r>
              <a:rPr dirty="0" err="1" smtClean="0"/>
              <a:t>상위</a:t>
            </a:r>
            <a:r>
              <a:rPr dirty="0" smtClean="0"/>
              <a:t> </a:t>
            </a:r>
            <a:r>
              <a:rPr dirty="0"/>
              <a:t>5개 </a:t>
            </a:r>
            <a:r>
              <a:rPr dirty="0" err="1"/>
              <a:t>세분류</a:t>
            </a:r>
            <a:r>
              <a:rPr dirty="0"/>
              <a:t> </a:t>
            </a:r>
            <a:r>
              <a:rPr dirty="0" err="1"/>
              <a:t>매핑</a:t>
            </a:r>
            <a:endParaRPr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" y="2721352"/>
            <a:ext cx="7955280" cy="40321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0A2D64"/>
                </a:solidFill>
              </a:defRPr>
            </a:pPr>
            <a:r>
              <a:t>사용 절차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904677"/>
            <a:ext cx="7772400" cy="1025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/>
              <a:t>1. </a:t>
            </a:r>
            <a:r>
              <a:rPr dirty="0" err="1"/>
              <a:t>신규</a:t>
            </a:r>
            <a:r>
              <a:rPr dirty="0"/>
              <a:t> </a:t>
            </a:r>
            <a:r>
              <a:rPr dirty="0" err="1"/>
              <a:t>요청</a:t>
            </a:r>
            <a:r>
              <a:rPr dirty="0"/>
              <a:t> </a:t>
            </a:r>
            <a:r>
              <a:rPr dirty="0" err="1"/>
              <a:t>품목화면</a:t>
            </a:r>
            <a:r>
              <a:rPr dirty="0"/>
              <a:t> → [</a:t>
            </a:r>
            <a:r>
              <a:rPr dirty="0" err="1"/>
              <a:t>분류체계</a:t>
            </a:r>
            <a:r>
              <a:rPr dirty="0"/>
              <a:t> API] </a:t>
            </a:r>
            <a:r>
              <a:rPr dirty="0" err="1"/>
              <a:t>클릭</a:t>
            </a: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/>
              <a:t>2. </a:t>
            </a:r>
            <a:r>
              <a:rPr dirty="0" err="1"/>
              <a:t>품명</a:t>
            </a:r>
            <a:r>
              <a:rPr dirty="0"/>
              <a:t> </a:t>
            </a:r>
            <a:r>
              <a:rPr dirty="0" err="1"/>
              <a:t>키워드</a:t>
            </a:r>
            <a:r>
              <a:rPr dirty="0"/>
              <a:t> </a:t>
            </a:r>
            <a:r>
              <a:rPr dirty="0" err="1"/>
              <a:t>정규화</a:t>
            </a:r>
            <a:r>
              <a:rPr dirty="0"/>
              <a:t> 후 </a:t>
            </a:r>
            <a:r>
              <a:rPr lang="ko-KR" altLang="en-US" dirty="0"/>
              <a:t>최대 </a:t>
            </a:r>
            <a:r>
              <a:rPr lang="en-US" altLang="ko-KR" dirty="0"/>
              <a:t>5</a:t>
            </a:r>
            <a:r>
              <a:rPr lang="ko-KR" altLang="en-US" dirty="0"/>
              <a:t>개 </a:t>
            </a:r>
            <a:r>
              <a:rPr dirty="0" err="1" smtClean="0"/>
              <a:t>자동</a:t>
            </a:r>
            <a:r>
              <a:rPr dirty="0" smtClean="0"/>
              <a:t> </a:t>
            </a:r>
            <a:r>
              <a:rPr dirty="0" err="1" smtClean="0"/>
              <a:t>매핑</a:t>
            </a:r>
            <a:endParaRPr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" y="1930599"/>
            <a:ext cx="7955280" cy="44614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0A2D64"/>
                </a:solidFill>
              </a:defRPr>
            </a:pPr>
            <a:r>
              <a:t>세분류 매핑 실패 시 처리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0292" y="1057154"/>
            <a:ext cx="7772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/>
              <a:t>• </a:t>
            </a:r>
            <a:r>
              <a:rPr dirty="0" err="1"/>
              <a:t>기존</a:t>
            </a:r>
            <a:r>
              <a:rPr dirty="0"/>
              <a:t> </a:t>
            </a:r>
            <a:r>
              <a:rPr dirty="0" err="1"/>
              <a:t>방식과</a:t>
            </a:r>
            <a:r>
              <a:rPr dirty="0"/>
              <a:t> </a:t>
            </a:r>
            <a:r>
              <a:rPr dirty="0" err="1"/>
              <a:t>동일하게</a:t>
            </a:r>
            <a:r>
              <a:rPr dirty="0"/>
              <a:t> </a:t>
            </a:r>
            <a:r>
              <a:rPr dirty="0" err="1"/>
              <a:t>수동</a:t>
            </a:r>
            <a:r>
              <a:rPr dirty="0"/>
              <a:t> </a:t>
            </a:r>
            <a:r>
              <a:rPr dirty="0" err="1"/>
              <a:t>검색</a:t>
            </a:r>
            <a:r>
              <a:rPr dirty="0"/>
              <a:t> 및 </a:t>
            </a:r>
            <a:r>
              <a:rPr dirty="0" err="1"/>
              <a:t>매핑</a:t>
            </a:r>
            <a:r>
              <a:rPr dirty="0"/>
              <a:t> </a:t>
            </a:r>
            <a:r>
              <a:rPr dirty="0" err="1"/>
              <a:t>진행</a:t>
            </a:r>
            <a:endParaRPr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92" y="1671747"/>
            <a:ext cx="8106508" cy="237271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92" y="4044462"/>
            <a:ext cx="8106508" cy="25497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0A2D64"/>
                </a:solidFill>
              </a:defRPr>
            </a:pPr>
            <a:r>
              <a:rPr lang="ko-KR" altLang="en-US" dirty="0" smtClean="0"/>
              <a:t>영</a:t>
            </a:r>
            <a:r>
              <a:rPr lang="en-US" altLang="ko-KR" dirty="0" smtClean="0"/>
              <a:t>/</a:t>
            </a:r>
            <a:r>
              <a:rPr lang="ko-KR" altLang="en-US" dirty="0" smtClean="0"/>
              <a:t>한 </a:t>
            </a:r>
            <a:r>
              <a:rPr dirty="0" err="1" smtClean="0"/>
              <a:t>사전등록</a:t>
            </a:r>
            <a:r>
              <a:rPr dirty="0" smtClean="0"/>
              <a:t> </a:t>
            </a:r>
            <a:r>
              <a:rPr dirty="0" err="1"/>
              <a:t>기능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828235" y="854930"/>
            <a:ext cx="7772400" cy="3303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/>
              <a:t>• </a:t>
            </a:r>
            <a:r>
              <a:rPr dirty="0" err="1"/>
              <a:t>영문</a:t>
            </a:r>
            <a:r>
              <a:rPr dirty="0"/>
              <a:t> </a:t>
            </a:r>
            <a:r>
              <a:rPr dirty="0" err="1"/>
              <a:t>품명</a:t>
            </a:r>
            <a:r>
              <a:rPr dirty="0"/>
              <a:t>/</a:t>
            </a:r>
            <a:r>
              <a:rPr dirty="0" err="1"/>
              <a:t>규격</a:t>
            </a:r>
            <a:r>
              <a:rPr dirty="0"/>
              <a:t> </a:t>
            </a:r>
            <a:r>
              <a:rPr dirty="0" err="1"/>
              <a:t>수동</a:t>
            </a:r>
            <a:r>
              <a:rPr dirty="0"/>
              <a:t> </a:t>
            </a:r>
            <a:r>
              <a:rPr dirty="0" err="1"/>
              <a:t>사전등록</a:t>
            </a:r>
            <a:r>
              <a:rPr dirty="0"/>
              <a:t> </a:t>
            </a:r>
            <a:r>
              <a:rPr dirty="0" err="1"/>
              <a:t>필요</a:t>
            </a:r>
            <a:r>
              <a:rPr dirty="0"/>
              <a:t> (</a:t>
            </a:r>
            <a:r>
              <a:rPr dirty="0" err="1"/>
              <a:t>자동번역</a:t>
            </a:r>
            <a:r>
              <a:rPr dirty="0"/>
              <a:t> </a:t>
            </a:r>
            <a:r>
              <a:rPr dirty="0" err="1"/>
              <a:t>한계</a:t>
            </a:r>
            <a:r>
              <a:rPr dirty="0"/>
              <a:t> </a:t>
            </a:r>
            <a:r>
              <a:rPr dirty="0" err="1"/>
              <a:t>존재</a:t>
            </a:r>
            <a:r>
              <a:rPr dirty="0"/>
              <a:t>)</a:t>
            </a:r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/>
              <a:t>• </a:t>
            </a:r>
            <a:r>
              <a:rPr dirty="0" err="1"/>
              <a:t>절차</a:t>
            </a:r>
            <a:r>
              <a:rPr dirty="0"/>
              <a:t>:</a:t>
            </a:r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/>
              <a:t>   1. </a:t>
            </a:r>
            <a:r>
              <a:rPr dirty="0" smtClean="0"/>
              <a:t>[</a:t>
            </a:r>
            <a:r>
              <a:rPr lang="ko-KR" altLang="en-US" dirty="0" smtClean="0"/>
              <a:t>영</a:t>
            </a:r>
            <a:r>
              <a:rPr lang="en-US" altLang="ko-KR" dirty="0" smtClean="0"/>
              <a:t>/</a:t>
            </a:r>
            <a:r>
              <a:rPr lang="ko-KR" altLang="en-US" dirty="0" smtClean="0"/>
              <a:t>한 </a:t>
            </a:r>
            <a:r>
              <a:rPr dirty="0" err="1" smtClean="0"/>
              <a:t>사전</a:t>
            </a:r>
            <a:r>
              <a:rPr lang="en-US" dirty="0" smtClean="0"/>
              <a:t> </a:t>
            </a:r>
            <a:r>
              <a:rPr dirty="0" err="1" smtClean="0"/>
              <a:t>등록</a:t>
            </a:r>
            <a:r>
              <a:rPr lang="en-US" dirty="0" smtClean="0"/>
              <a:t>/</a:t>
            </a:r>
            <a:r>
              <a:rPr lang="ko-KR" altLang="en-US" dirty="0" smtClean="0"/>
              <a:t>수정</a:t>
            </a:r>
            <a:r>
              <a:rPr dirty="0" smtClean="0"/>
              <a:t>] </a:t>
            </a:r>
            <a:r>
              <a:rPr dirty="0" err="1"/>
              <a:t>클릭</a:t>
            </a: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/>
              <a:t>   2. 행 </a:t>
            </a:r>
            <a:r>
              <a:rPr dirty="0" err="1" smtClean="0"/>
              <a:t>추가</a:t>
            </a:r>
            <a:r>
              <a:rPr lang="en-US" dirty="0" smtClean="0"/>
              <a:t> </a:t>
            </a:r>
            <a:r>
              <a:rPr lang="ko-KR" altLang="en-US" dirty="0" smtClean="0"/>
              <a:t>후 </a:t>
            </a:r>
            <a:r>
              <a:rPr lang="ko-KR" altLang="en-US" dirty="0"/>
              <a:t>영문</a:t>
            </a:r>
            <a:r>
              <a:rPr lang="en-US" altLang="ko-KR" dirty="0"/>
              <a:t>/</a:t>
            </a:r>
            <a:r>
              <a:rPr lang="ko-KR" altLang="en-US" dirty="0"/>
              <a:t>한글 입력 → </a:t>
            </a:r>
            <a:r>
              <a:rPr lang="ko-KR" altLang="en-US" dirty="0" smtClean="0"/>
              <a:t>저장</a:t>
            </a:r>
            <a:endParaRPr lang="en-US" altLang="ko-KR" dirty="0" smtClean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lang="en-US" dirty="0"/>
              <a:t>	</a:t>
            </a:r>
            <a:r>
              <a:rPr lang="en-US" dirty="0" smtClean="0"/>
              <a:t>1</a:t>
            </a:r>
            <a:r>
              <a:rPr lang="ko-KR" altLang="en-US" dirty="0" smtClean="0"/>
              <a:t>개의 단어에 여러 개의 키워드를 지정하고 싶으면 </a:t>
            </a:r>
            <a:r>
              <a:rPr lang="en-US" altLang="ko-KR" dirty="0" smtClean="0"/>
              <a:t>“/” </a:t>
            </a:r>
            <a:r>
              <a:rPr lang="ko-KR" altLang="en-US" dirty="0" smtClean="0"/>
              <a:t>기준으로 등록</a:t>
            </a:r>
            <a:endParaRPr lang="en-US" altLang="ko-KR" dirty="0" smtClean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lang="en-US" dirty="0"/>
              <a:t>	</a:t>
            </a:r>
            <a:r>
              <a:rPr lang="en-US" dirty="0" smtClean="0"/>
              <a:t>ex) cooler – </a:t>
            </a:r>
            <a:r>
              <a:rPr lang="ko-KR" altLang="en-US" dirty="0" smtClean="0"/>
              <a:t>쿨러</a:t>
            </a:r>
            <a:r>
              <a:rPr lang="en-US" altLang="ko-KR" dirty="0" smtClean="0"/>
              <a:t>/</a:t>
            </a:r>
            <a:r>
              <a:rPr lang="ko-KR" altLang="en-US" dirty="0" smtClean="0"/>
              <a:t>냉각</a:t>
            </a: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/>
              <a:t>   3. </a:t>
            </a:r>
            <a:r>
              <a:rPr lang="ko-KR" altLang="en-US" dirty="0" smtClean="0"/>
              <a:t>검색 후 확인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수정</a:t>
            </a:r>
            <a:endParaRPr lang="en-US" altLang="ko-KR" dirty="0" smtClean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 smtClean="0"/>
              <a:t>   </a:t>
            </a:r>
            <a:r>
              <a:rPr dirty="0"/>
              <a:t>4. [API </a:t>
            </a:r>
            <a:r>
              <a:rPr dirty="0" err="1"/>
              <a:t>재검색</a:t>
            </a:r>
            <a:r>
              <a:rPr dirty="0"/>
              <a:t>] </a:t>
            </a:r>
            <a:r>
              <a:rPr dirty="0" err="1"/>
              <a:t>클릭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0A2D64"/>
                </a:solidFill>
              </a:defRPr>
            </a:pPr>
            <a:r>
              <a:rPr lang="ko-KR" altLang="en-US" dirty="0"/>
              <a:t>영</a:t>
            </a:r>
            <a:r>
              <a:rPr lang="en-US" altLang="ko-KR" dirty="0"/>
              <a:t>/</a:t>
            </a:r>
            <a:r>
              <a:rPr lang="ko-KR" altLang="en-US" dirty="0"/>
              <a:t>한 </a:t>
            </a:r>
            <a:r>
              <a:rPr dirty="0" err="1" smtClean="0"/>
              <a:t>사전등록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457201" y="854930"/>
            <a:ext cx="8143434" cy="1025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 smtClean="0"/>
              <a:t>•</a:t>
            </a:r>
            <a:r>
              <a:rPr lang="en-US" altLang="ko-KR" dirty="0"/>
              <a:t>1. [</a:t>
            </a:r>
            <a:r>
              <a:rPr lang="ko-KR" altLang="en-US" dirty="0" smtClean="0"/>
              <a:t>사전 등록</a:t>
            </a:r>
            <a:r>
              <a:rPr lang="en-US" altLang="ko-KR" dirty="0" smtClean="0"/>
              <a:t>/</a:t>
            </a:r>
            <a:r>
              <a:rPr lang="ko-KR" altLang="en-US" dirty="0" smtClean="0"/>
              <a:t>수정</a:t>
            </a:r>
            <a:r>
              <a:rPr lang="en-US" altLang="ko-KR" dirty="0" smtClean="0"/>
              <a:t>] </a:t>
            </a:r>
            <a:r>
              <a:rPr lang="ko-KR" altLang="en-US" dirty="0"/>
              <a:t>클릭</a:t>
            </a:r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endParaRPr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517783"/>
            <a:ext cx="8143434" cy="491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25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0A2D64"/>
                </a:solidFill>
              </a:defRPr>
            </a:pPr>
            <a:r>
              <a:rPr lang="ko-KR" altLang="en-US" dirty="0"/>
              <a:t>영</a:t>
            </a:r>
            <a:r>
              <a:rPr lang="en-US" altLang="ko-KR" dirty="0"/>
              <a:t>/</a:t>
            </a:r>
            <a:r>
              <a:rPr lang="ko-KR" altLang="en-US" dirty="0"/>
              <a:t>한 </a:t>
            </a:r>
            <a:r>
              <a:rPr dirty="0" err="1" smtClean="0"/>
              <a:t>사전등록</a:t>
            </a:r>
            <a:r>
              <a:rPr dirty="0" smtClean="0"/>
              <a:t> 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457201" y="854930"/>
            <a:ext cx="81434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 smtClean="0"/>
              <a:t>•</a:t>
            </a:r>
            <a:r>
              <a:rPr lang="en-US" altLang="ko-KR" dirty="0"/>
              <a:t>2. </a:t>
            </a:r>
            <a:r>
              <a:rPr lang="ko-KR" altLang="en-US" dirty="0"/>
              <a:t>행 </a:t>
            </a:r>
            <a:r>
              <a:rPr lang="ko-KR" altLang="en-US" dirty="0" smtClean="0"/>
              <a:t>추가 후 </a:t>
            </a:r>
            <a:r>
              <a:rPr lang="ko-KR" altLang="en-US" dirty="0"/>
              <a:t>영문</a:t>
            </a:r>
            <a:r>
              <a:rPr lang="en-US" altLang="ko-KR" dirty="0"/>
              <a:t>/</a:t>
            </a:r>
            <a:r>
              <a:rPr lang="ko-KR" altLang="en-US" dirty="0"/>
              <a:t>한글 입력 → 저장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01261"/>
            <a:ext cx="8143435" cy="4961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44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0A2D64"/>
                </a:solidFill>
              </a:defRPr>
            </a:pPr>
            <a:r>
              <a:rPr lang="ko-KR" altLang="en-US" dirty="0"/>
              <a:t>영</a:t>
            </a:r>
            <a:r>
              <a:rPr lang="en-US" altLang="ko-KR" dirty="0"/>
              <a:t>/</a:t>
            </a:r>
            <a:r>
              <a:rPr lang="ko-KR" altLang="en-US" dirty="0"/>
              <a:t>한 </a:t>
            </a:r>
            <a:r>
              <a:rPr dirty="0" err="1" smtClean="0"/>
              <a:t>사전등록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457201" y="854930"/>
            <a:ext cx="81434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 smtClean="0"/>
              <a:t>•</a:t>
            </a:r>
            <a:r>
              <a:rPr lang="en-US" altLang="ko-KR" dirty="0"/>
              <a:t>3. </a:t>
            </a:r>
            <a:r>
              <a:rPr lang="ko-KR" altLang="en-US" dirty="0"/>
              <a:t>검색 후 확인 </a:t>
            </a:r>
            <a:r>
              <a:rPr lang="en-US" altLang="ko-KR" dirty="0"/>
              <a:t>/ </a:t>
            </a:r>
            <a:r>
              <a:rPr lang="ko-KR" altLang="en-US" dirty="0"/>
              <a:t>수정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501261"/>
            <a:ext cx="8229599" cy="498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32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0A2D64"/>
                </a:solidFill>
              </a:defRPr>
            </a:pPr>
            <a:r>
              <a:rPr lang="ko-KR" altLang="en-US" dirty="0"/>
              <a:t>영</a:t>
            </a:r>
            <a:r>
              <a:rPr lang="en-US" altLang="ko-KR" dirty="0"/>
              <a:t>/</a:t>
            </a:r>
            <a:r>
              <a:rPr lang="ko-KR" altLang="en-US" dirty="0"/>
              <a:t>한 </a:t>
            </a:r>
            <a:r>
              <a:rPr dirty="0" err="1" smtClean="0"/>
              <a:t>사전등록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457201" y="854930"/>
            <a:ext cx="81434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 smtClean="0"/>
              <a:t>•</a:t>
            </a:r>
            <a:r>
              <a:rPr lang="en-US" altLang="ko-KR" dirty="0"/>
              <a:t>4. [API </a:t>
            </a:r>
            <a:r>
              <a:rPr lang="ko-KR" altLang="en-US" dirty="0" err="1"/>
              <a:t>재검색</a:t>
            </a:r>
            <a:r>
              <a:rPr lang="en-US" altLang="ko-KR" dirty="0"/>
              <a:t>] </a:t>
            </a:r>
            <a:r>
              <a:rPr lang="ko-KR" altLang="en-US" dirty="0" smtClean="0"/>
              <a:t>클릭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501261"/>
            <a:ext cx="8229599" cy="493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76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0A2D64"/>
                </a:solidFill>
              </a:defRPr>
            </a:pPr>
            <a:r>
              <a:rPr lang="ko-KR" altLang="en-US" dirty="0" err="1" smtClean="0"/>
              <a:t>불용어</a:t>
            </a:r>
            <a:r>
              <a:rPr lang="ko-KR" altLang="en-US" dirty="0" smtClean="0"/>
              <a:t> </a:t>
            </a:r>
            <a:r>
              <a:rPr dirty="0" err="1" smtClean="0"/>
              <a:t>사전등록</a:t>
            </a:r>
            <a:r>
              <a:rPr dirty="0" smtClean="0"/>
              <a:t> </a:t>
            </a:r>
            <a:r>
              <a:rPr dirty="0" err="1"/>
              <a:t>기능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828235" y="854930"/>
            <a:ext cx="7772400" cy="36830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/>
              <a:t>• </a:t>
            </a:r>
            <a:r>
              <a:rPr lang="ko-KR" altLang="en-US" dirty="0" err="1" smtClean="0"/>
              <a:t>불용어</a:t>
            </a:r>
            <a:r>
              <a:rPr dirty="0" smtClean="0"/>
              <a:t> </a:t>
            </a:r>
            <a:r>
              <a:rPr dirty="0" err="1"/>
              <a:t>사전등록</a:t>
            </a:r>
            <a:r>
              <a:rPr dirty="0"/>
              <a:t> </a:t>
            </a:r>
            <a:r>
              <a:rPr dirty="0" err="1"/>
              <a:t>필요</a:t>
            </a:r>
            <a:r>
              <a:rPr dirty="0"/>
              <a:t> </a:t>
            </a:r>
            <a:r>
              <a:rPr dirty="0" smtClean="0"/>
              <a:t>(</a:t>
            </a:r>
            <a:r>
              <a:rPr lang="ko-KR" altLang="en-US" dirty="0" smtClean="0"/>
              <a:t>품명 </a:t>
            </a:r>
            <a:r>
              <a:rPr lang="en-US" altLang="ko-KR" dirty="0" smtClean="0"/>
              <a:t>/ </a:t>
            </a:r>
            <a:r>
              <a:rPr lang="ko-KR" altLang="en-US" dirty="0" smtClean="0"/>
              <a:t>규격 정규화 후 불필요한 단어</a:t>
            </a:r>
            <a:r>
              <a:rPr lang="en-US" altLang="ko-KR" dirty="0"/>
              <a:t> </a:t>
            </a:r>
            <a:r>
              <a:rPr lang="ko-KR" altLang="en-US" dirty="0" smtClean="0"/>
              <a:t>제거 필요</a:t>
            </a:r>
            <a:r>
              <a:rPr dirty="0" smtClean="0"/>
              <a:t>)</a:t>
            </a: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lang="en-US" altLang="ko-KR" dirty="0"/>
              <a:t>• </a:t>
            </a:r>
            <a:r>
              <a:rPr lang="ko-KR" altLang="en-US" dirty="0" err="1"/>
              <a:t>불용어</a:t>
            </a:r>
            <a:r>
              <a:rPr lang="ko-KR" altLang="en-US" dirty="0"/>
              <a:t> </a:t>
            </a:r>
            <a:r>
              <a:rPr lang="ko-KR" altLang="en-US" dirty="0" smtClean="0"/>
              <a:t>사전은 사용자 전용으로 사용 </a:t>
            </a:r>
            <a:r>
              <a:rPr lang="en-US" altLang="ko-KR" dirty="0" smtClean="0"/>
              <a:t>(</a:t>
            </a:r>
            <a:r>
              <a:rPr lang="ko-KR" altLang="en-US" dirty="0" smtClean="0"/>
              <a:t>운영자 제외</a:t>
            </a:r>
            <a:r>
              <a:rPr lang="en-US" altLang="ko-KR" dirty="0" smtClean="0"/>
              <a:t>)</a:t>
            </a:r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lang="en-US" altLang="ko-KR" dirty="0"/>
              <a:t>	</a:t>
            </a:r>
            <a:r>
              <a:rPr lang="ko-KR" altLang="en-US" dirty="0" smtClean="0"/>
              <a:t>운영자가 등록한 </a:t>
            </a:r>
            <a:r>
              <a:rPr lang="ko-KR" altLang="en-US" dirty="0" err="1" smtClean="0"/>
              <a:t>불용어는</a:t>
            </a:r>
            <a:r>
              <a:rPr lang="ko-KR" altLang="en-US" dirty="0" smtClean="0"/>
              <a:t> 공용으로 단어 제거</a:t>
            </a:r>
            <a:endParaRPr lang="en-US" altLang="ko-KR" dirty="0" smtClean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lang="en-US" altLang="ko-KR" dirty="0"/>
              <a:t>	</a:t>
            </a:r>
            <a:r>
              <a:rPr lang="ko-KR" altLang="en-US" dirty="0" smtClean="0"/>
              <a:t>사용자 본인이 등록한 </a:t>
            </a:r>
            <a:r>
              <a:rPr lang="ko-KR" altLang="en-US" dirty="0" err="1" smtClean="0"/>
              <a:t>불용어는</a:t>
            </a:r>
            <a:r>
              <a:rPr lang="ko-KR" altLang="en-US" dirty="0" smtClean="0"/>
              <a:t> 다른 사용자에게 지장 </a:t>
            </a:r>
            <a:r>
              <a:rPr lang="en-US" altLang="ko-KR" dirty="0" smtClean="0"/>
              <a:t>X</a:t>
            </a:r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 smtClean="0"/>
              <a:t>• </a:t>
            </a:r>
            <a:r>
              <a:rPr dirty="0" err="1"/>
              <a:t>절차</a:t>
            </a:r>
            <a:r>
              <a:rPr dirty="0"/>
              <a:t>:</a:t>
            </a:r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/>
              <a:t>   1. </a:t>
            </a:r>
            <a:r>
              <a:rPr dirty="0" smtClean="0"/>
              <a:t>[</a:t>
            </a:r>
            <a:r>
              <a:rPr lang="ko-KR" altLang="en-US" dirty="0" err="1" smtClean="0"/>
              <a:t>불용어</a:t>
            </a:r>
            <a:r>
              <a:rPr lang="ko-KR" altLang="en-US" dirty="0" smtClean="0"/>
              <a:t> </a:t>
            </a:r>
            <a:r>
              <a:rPr dirty="0" err="1" smtClean="0"/>
              <a:t>사전</a:t>
            </a:r>
            <a:r>
              <a:rPr lang="en-US" dirty="0" smtClean="0"/>
              <a:t> </a:t>
            </a:r>
            <a:r>
              <a:rPr dirty="0" err="1" smtClean="0"/>
              <a:t>등록</a:t>
            </a:r>
            <a:r>
              <a:rPr lang="en-US" dirty="0" smtClean="0"/>
              <a:t>/</a:t>
            </a:r>
            <a:r>
              <a:rPr lang="ko-KR" altLang="en-US" dirty="0" smtClean="0"/>
              <a:t>수정</a:t>
            </a:r>
            <a:r>
              <a:rPr dirty="0" smtClean="0"/>
              <a:t>] </a:t>
            </a:r>
            <a:r>
              <a:rPr dirty="0" err="1"/>
              <a:t>클릭</a:t>
            </a: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/>
              <a:t>   2. 행 </a:t>
            </a:r>
            <a:r>
              <a:rPr dirty="0" err="1" smtClean="0"/>
              <a:t>추가</a:t>
            </a:r>
            <a:r>
              <a:rPr lang="en-US" dirty="0" smtClean="0"/>
              <a:t> </a:t>
            </a:r>
            <a:r>
              <a:rPr lang="ko-KR" altLang="en-US" dirty="0" smtClean="0"/>
              <a:t>후 </a:t>
            </a:r>
            <a:r>
              <a:rPr lang="ko-KR" altLang="en-US" dirty="0" err="1" smtClean="0"/>
              <a:t>불용어</a:t>
            </a:r>
            <a:r>
              <a:rPr lang="ko-KR" altLang="en-US" dirty="0" smtClean="0"/>
              <a:t> </a:t>
            </a:r>
            <a:r>
              <a:rPr lang="ko-KR" altLang="en-US" dirty="0"/>
              <a:t>입력 → 저장</a:t>
            </a: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/>
              <a:t>   3. </a:t>
            </a:r>
            <a:r>
              <a:rPr lang="ko-KR" altLang="en-US" dirty="0" smtClean="0"/>
              <a:t>검색 후 확인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수정</a:t>
            </a:r>
            <a:endParaRPr lang="en-US" altLang="ko-KR" dirty="0" smtClean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 smtClean="0"/>
              <a:t>   </a:t>
            </a:r>
            <a:r>
              <a:rPr dirty="0"/>
              <a:t>4. [API </a:t>
            </a:r>
            <a:r>
              <a:rPr dirty="0" err="1"/>
              <a:t>재검색</a:t>
            </a:r>
            <a:r>
              <a:rPr dirty="0"/>
              <a:t>] </a:t>
            </a:r>
            <a:r>
              <a:rPr dirty="0" err="1"/>
              <a:t>클릭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7054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0A2D64"/>
                </a:solidFill>
              </a:defRPr>
            </a:pPr>
            <a:r>
              <a:rPr lang="ko-KR" altLang="en-US" dirty="0" err="1"/>
              <a:t>불용어</a:t>
            </a:r>
            <a:r>
              <a:rPr lang="ko-KR" altLang="en-US" dirty="0"/>
              <a:t> 사전등록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457201" y="854930"/>
            <a:ext cx="81434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 smtClean="0"/>
              <a:t>•</a:t>
            </a:r>
            <a:r>
              <a:rPr lang="en-US" dirty="0"/>
              <a:t>1</a:t>
            </a:r>
            <a:r>
              <a:rPr lang="en-US" altLang="ko-KR" dirty="0"/>
              <a:t>. [</a:t>
            </a:r>
            <a:r>
              <a:rPr lang="ko-KR" altLang="en-US" dirty="0" err="1"/>
              <a:t>불용어</a:t>
            </a:r>
            <a:r>
              <a:rPr lang="ko-KR" altLang="en-US" dirty="0"/>
              <a:t> 사전 등록</a:t>
            </a:r>
            <a:r>
              <a:rPr lang="en-US" altLang="ko-KR" dirty="0"/>
              <a:t>/</a:t>
            </a:r>
            <a:r>
              <a:rPr lang="ko-KR" altLang="en-US" dirty="0"/>
              <a:t>수정</a:t>
            </a:r>
            <a:r>
              <a:rPr lang="en-US" altLang="ko-KR" dirty="0"/>
              <a:t>] </a:t>
            </a:r>
            <a:r>
              <a:rPr lang="ko-KR" altLang="en-US" dirty="0"/>
              <a:t>클릭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76" y="1501261"/>
            <a:ext cx="8072059" cy="475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64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0A2D64"/>
                </a:solidFill>
              </a:defRPr>
            </a:pPr>
            <a:r>
              <a:rPr lang="ko-KR" altLang="en-US" dirty="0" err="1"/>
              <a:t>불용어</a:t>
            </a:r>
            <a:r>
              <a:rPr lang="ko-KR" altLang="en-US" dirty="0"/>
              <a:t> 사전등록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457201" y="854930"/>
            <a:ext cx="81434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 smtClean="0"/>
              <a:t>•</a:t>
            </a:r>
            <a:r>
              <a:rPr lang="en-US" altLang="ko-KR" dirty="0" smtClean="0"/>
              <a:t>2</a:t>
            </a:r>
            <a:r>
              <a:rPr lang="en-US" altLang="ko-KR" dirty="0"/>
              <a:t>. </a:t>
            </a:r>
            <a:r>
              <a:rPr lang="ko-KR" altLang="en-US" dirty="0"/>
              <a:t>행 추가 후 </a:t>
            </a:r>
            <a:r>
              <a:rPr lang="ko-KR" altLang="en-US" dirty="0" err="1"/>
              <a:t>불용어</a:t>
            </a:r>
            <a:r>
              <a:rPr lang="ko-KR" altLang="en-US" dirty="0"/>
              <a:t> 입력 → 저장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590151"/>
            <a:ext cx="8143434" cy="470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56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0A2D64"/>
                </a:solidFill>
              </a:defRPr>
            </a:pPr>
            <a:r>
              <a:rPr lang="ko-KR" altLang="en-US" dirty="0" err="1"/>
              <a:t>불용어</a:t>
            </a:r>
            <a:r>
              <a:rPr lang="ko-KR" altLang="en-US" dirty="0"/>
              <a:t> 사전등록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457201" y="854930"/>
            <a:ext cx="8143434" cy="1025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 smtClean="0"/>
              <a:t>•</a:t>
            </a:r>
            <a:r>
              <a:rPr lang="en-US" altLang="ko-KR" dirty="0"/>
              <a:t>3. </a:t>
            </a:r>
            <a:r>
              <a:rPr lang="ko-KR" altLang="en-US" dirty="0"/>
              <a:t>검색 후 확인 </a:t>
            </a:r>
            <a:r>
              <a:rPr lang="en-US" altLang="ko-KR" dirty="0"/>
              <a:t>/ </a:t>
            </a:r>
            <a:r>
              <a:rPr lang="ko-KR" altLang="en-US" dirty="0" smtClean="0"/>
              <a:t>수정 후 </a:t>
            </a:r>
            <a:r>
              <a:rPr lang="en-US" altLang="ko-KR" dirty="0" smtClean="0"/>
              <a:t>[</a:t>
            </a:r>
            <a:r>
              <a:rPr lang="en-US" altLang="ko-KR" dirty="0"/>
              <a:t>API </a:t>
            </a:r>
            <a:r>
              <a:rPr lang="ko-KR" altLang="en-US" dirty="0" err="1"/>
              <a:t>재검색</a:t>
            </a:r>
            <a:r>
              <a:rPr lang="en-US" altLang="ko-KR" dirty="0"/>
              <a:t>] </a:t>
            </a:r>
            <a:r>
              <a:rPr lang="ko-KR" altLang="en-US" dirty="0"/>
              <a:t>클릭</a:t>
            </a:r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586198"/>
            <a:ext cx="8143434" cy="470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41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 b="1">
                <a:solidFill>
                  <a:srgbClr val="0A2D64"/>
                </a:solidFill>
              </a:defRPr>
            </a:pPr>
            <a:r>
              <a:t>마무리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828800"/>
            <a:ext cx="7772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323232"/>
                </a:solidFill>
              </a:defRPr>
            </a:pPr>
            <a:r>
              <a:rPr dirty="0"/>
              <a:t>• </a:t>
            </a:r>
            <a:r>
              <a:rPr dirty="0" err="1"/>
              <a:t>유의사항</a:t>
            </a:r>
            <a:r>
              <a:rPr dirty="0"/>
              <a:t>: </a:t>
            </a:r>
            <a:r>
              <a:rPr dirty="0" err="1"/>
              <a:t>사전등록</a:t>
            </a:r>
            <a:r>
              <a:rPr dirty="0"/>
              <a:t> </a:t>
            </a:r>
            <a:r>
              <a:rPr dirty="0" err="1"/>
              <a:t>업데이트</a:t>
            </a:r>
            <a:r>
              <a:rPr dirty="0"/>
              <a:t> 후 </a:t>
            </a:r>
            <a:r>
              <a:rPr dirty="0" err="1"/>
              <a:t>반드시</a:t>
            </a:r>
            <a:r>
              <a:rPr dirty="0"/>
              <a:t> </a:t>
            </a:r>
            <a:r>
              <a:rPr lang="en-US" dirty="0" smtClean="0"/>
              <a:t>API </a:t>
            </a:r>
            <a:r>
              <a:rPr dirty="0" err="1" smtClean="0"/>
              <a:t>재검색</a:t>
            </a:r>
            <a:r>
              <a:rPr dirty="0" smtClean="0"/>
              <a:t> </a:t>
            </a:r>
            <a:r>
              <a:rPr dirty="0" err="1" smtClean="0"/>
              <a:t>필요</a:t>
            </a:r>
            <a:endParaRPr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1150</TotalTime>
  <Words>343</Words>
  <Application>Microsoft Office PowerPoint</Application>
  <PresentationFormat>화면 슬라이드 쇼(4:3)</PresentationFormat>
  <Paragraphs>70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9" baseType="lpstr">
      <vt:lpstr>맑은 고딕</vt:lpstr>
      <vt:lpstr>Arial</vt:lpstr>
      <vt:lpstr>Calibri</vt:lpstr>
      <vt:lpstr>Office Theme</vt:lpstr>
      <vt:lpstr>분류체계 API 매뉴얼</vt:lpstr>
      <vt:lpstr>분류체계 API</vt:lpstr>
      <vt:lpstr>예시</vt:lpstr>
      <vt:lpstr>사용 절차</vt:lpstr>
      <vt:lpstr>세분류 매핑 실패 시 처리</vt:lpstr>
      <vt:lpstr>영/한 사전등록 기능</vt:lpstr>
      <vt:lpstr>영/한 사전등록</vt:lpstr>
      <vt:lpstr>영/한 사전등록 </vt:lpstr>
      <vt:lpstr>영/한 사전등록</vt:lpstr>
      <vt:lpstr>영/한 사전등록</vt:lpstr>
      <vt:lpstr>불용어 사전등록 기능</vt:lpstr>
      <vt:lpstr>불용어 사전등록</vt:lpstr>
      <vt:lpstr>불용어 사전등록</vt:lpstr>
      <vt:lpstr>불용어 사전등록</vt:lpstr>
      <vt:lpstr>마무리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분류체계 API 매뉴얼</dc:title>
  <dc:subject/>
  <dc:creator/>
  <cp:keywords/>
  <dc:description>generated using python-pptx</dc:description>
  <cp:lastModifiedBy>정경원</cp:lastModifiedBy>
  <cp:revision>10</cp:revision>
  <dcterms:created xsi:type="dcterms:W3CDTF">2013-01-27T09:14:16Z</dcterms:created>
  <dcterms:modified xsi:type="dcterms:W3CDTF">2025-07-01T02:18:58Z</dcterms:modified>
  <cp:category/>
</cp:coreProperties>
</file>